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81" r:id="rId16"/>
    <p:sldId id="271" r:id="rId17"/>
    <p:sldId id="262" r:id="rId18"/>
    <p:sldId id="267" r:id="rId19"/>
    <p:sldId id="268" r:id="rId20"/>
    <p:sldId id="278" r:id="rId21"/>
    <p:sldId id="272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19/11/2022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19/11/2022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1500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7FE5-0946-46F7-B158-56F6D105649A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745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062C-C6AE-46BF-974C-EE11A76CCE8B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19306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10E1-E161-4FF2-B300-515363A16379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89159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1B3E7-D7E5-4181-805A-52CF8D60CF0A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73698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9EA5-CEF0-4CE3-9F20-C8156D0407FC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44792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57CE-CC0F-4999-A592-789C764329CD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34359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36402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5233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3F83A23-0E35-3C83-BD2A-73B90E267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98" y="5128941"/>
            <a:ext cx="2304081" cy="17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42353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396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3408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52699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6553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04735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7871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797457-E97D-484A-AC4A-7B29D506A286}" type="datetime8">
              <a:rPr lang="aa-ET" smtClean="0"/>
              <a:t>19/11/2022 8:41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5890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9;p13">
            <a:extLst>
              <a:ext uri="{FF2B5EF4-FFF2-40B4-BE49-F238E27FC236}">
                <a16:creationId xmlns:a16="http://schemas.microsoft.com/office/drawing/2014/main" xmlns="" id="{A8881622-464A-3EE0-7E66-48487825FE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70816" y="0"/>
            <a:ext cx="2532300" cy="16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A185951-88F3-6031-60A2-4CB0D5D3830D}"/>
              </a:ext>
            </a:extLst>
          </p:cNvPr>
          <p:cNvSpPr txBox="1"/>
          <p:nvPr/>
        </p:nvSpPr>
        <p:spPr>
          <a:xfrm>
            <a:off x="2453720" y="1432268"/>
            <a:ext cx="6215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Comic Sans MS" panose="030F0702030302020204" pitchFamily="66" charset="0"/>
              </a:rPr>
              <a:t>Brain Unpacked – 3D</a:t>
            </a:r>
            <a:endParaRPr lang="aa-ET" sz="4800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FA36D6-45B3-7834-DF5F-7FD94648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197" y="3815557"/>
            <a:ext cx="4054249" cy="3042443"/>
          </a:xfrm>
          <a:prstGeom prst="rect">
            <a:avLst/>
          </a:prstGeom>
        </p:spPr>
      </p:pic>
      <p:sp>
        <p:nvSpPr>
          <p:cNvPr id="6" name="Google Shape;285;p14">
            <a:extLst>
              <a:ext uri="{FF2B5EF4-FFF2-40B4-BE49-F238E27FC236}">
                <a16:creationId xmlns:a16="http://schemas.microsoft.com/office/drawing/2014/main" xmlns="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705988" y="1849102"/>
            <a:ext cx="3237612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endParaRPr lang="en-GB" sz="2800" dirty="0" smtClean="0">
              <a:latin typeface="Arial"/>
              <a:ea typeface="Arial"/>
              <a:cs typeface="Arial"/>
              <a:sym typeface="Arial"/>
            </a:endParaRPr>
          </a:p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41191" y="2616300"/>
            <a:ext cx="39909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Team Members: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Mohammad Hasnain</a:t>
            </a:r>
          </a:p>
          <a:p>
            <a:pPr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Mujeeb Ahmed</a:t>
            </a:r>
          </a:p>
          <a:p>
            <a:endParaRPr lang="en-GB" sz="2800" dirty="0"/>
          </a:p>
        </p:txBody>
      </p:sp>
      <p:pic>
        <p:nvPicPr>
          <p:cNvPr id="8" name="Google Shape;286;p14">
            <a:extLst>
              <a:ext uri="{FF2B5EF4-FFF2-40B4-BE49-F238E27FC236}">
                <a16:creationId xmlns:a16="http://schemas.microsoft.com/office/drawing/2014/main" xmlns="" id="{AC311B1E-CEE4-08D8-4555-5398A50241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99" y="222982"/>
            <a:ext cx="2708298" cy="823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:a16="http://schemas.microsoft.com/office/drawing/2014/main" xmlns="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977" y="1024725"/>
            <a:ext cx="10505023" cy="17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sp>
        <p:nvSpPr>
          <p:cNvPr id="5" name="Google Shape;310;p18">
            <a:extLst>
              <a:ext uri="{FF2B5EF4-FFF2-40B4-BE49-F238E27FC236}">
                <a16:creationId xmlns:a16="http://schemas.microsoft.com/office/drawing/2014/main" xmlns="" id="{2069C100-9106-F81D-4894-9F3A4F494133}"/>
              </a:ext>
            </a:extLst>
          </p:cNvPr>
          <p:cNvSpPr txBox="1">
            <a:spLocks/>
          </p:cNvSpPr>
          <p:nvPr/>
        </p:nvSpPr>
        <p:spPr>
          <a:xfrm>
            <a:off x="1149094" y="2004846"/>
            <a:ext cx="10505023" cy="26299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 3D mobile application for understanding the human brain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the morphology, anatomy, physiology, and taxonomy of the human brain</a:t>
            </a:r>
            <a:r>
              <a:rPr lang="en-US" dirty="0" smtClean="0"/>
              <a:t>.</a:t>
            </a: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22884" y="4151326"/>
            <a:ext cx="3640241" cy="24253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8" t="8715" r="11513" b="8209"/>
          <a:stretch/>
        </p:blipFill>
        <p:spPr>
          <a:xfrm>
            <a:off x="2647950" y="4153186"/>
            <a:ext cx="3009900" cy="2409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Design </a:t>
            </a:r>
            <a:r>
              <a:rPr lang="en-US" dirty="0"/>
              <a:t>and create a 3D </a:t>
            </a:r>
            <a:r>
              <a:rPr lang="en-US" dirty="0" smtClean="0"/>
              <a:t>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</a:t>
            </a: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not contain </a:t>
            </a:r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85" y="257633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714" y="1752599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Brain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Interactive 3D app for Android devices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 anatomy and physiology of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Freely available</a:t>
            </a:r>
          </a:p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Developed on older versions of Android</a:t>
            </a:r>
            <a:endParaRPr lang="en-US" dirty="0" smtClean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describe taxonomy and morphology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1926442"/>
            <a:ext cx="3943350" cy="298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Physiology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 smtClean="0"/>
              <a:t>Methodology</a:t>
            </a:r>
            <a:r>
              <a:rPr lang="en" b="1" dirty="0"/>
              <a:t/>
            </a:r>
            <a:br>
              <a:rPr lang="en" b="1" dirty="0"/>
            </a:br>
            <a:endParaRPr lang="en-GB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769986" y="607341"/>
            <a:ext cx="4754639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xmlns="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22" y="1419159"/>
            <a:ext cx="5170945" cy="384205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C6E8C57-D5CB-F9C3-DA7A-63CAF7A8567A}"/>
              </a:ext>
            </a:extLst>
          </p:cNvPr>
          <p:cNvSpPr txBox="1"/>
          <p:nvPr/>
        </p:nvSpPr>
        <p:spPr>
          <a:xfrm>
            <a:off x="1176634" y="1273473"/>
            <a:ext cx="8046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</a:t>
            </a:r>
            <a:r>
              <a:rPr lang="en-US" sz="2800" dirty="0"/>
              <a:t>Model - Extreme Programming (XP</a:t>
            </a:r>
            <a:r>
              <a:rPr lang="en-US" sz="2800" dirty="0" smtClean="0"/>
              <a:t>)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:a16="http://schemas.microsoft.com/office/drawing/2014/main" xmlns="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910" y="2309660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914400" lvl="2" indent="0">
              <a:buNone/>
            </a:pPr>
            <a:endParaRPr lang="en-US" sz="28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</a:t>
            </a:r>
            <a:r>
              <a:rPr lang="en-US" sz="2400" dirty="0" smtClean="0"/>
              <a:t>Analysis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/>
              <a:t>Planning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/>
              <a:t>Design and Development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/>
              <a:t>Integration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/>
              <a:t>System Testing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</a:t>
            </a:r>
            <a:r>
              <a:rPr lang="en-US" sz="2400" dirty="0" smtClean="0"/>
              <a:t>Deployment</a:t>
            </a:r>
            <a:endParaRPr lang="en-US" sz="2400" dirty="0"/>
          </a:p>
          <a:p>
            <a:endParaRPr lang="aa-E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12" y="2126701"/>
            <a:ext cx="4599641" cy="34454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1;p15">
            <a:extLst>
              <a:ext uri="{FF2B5EF4-FFF2-40B4-BE49-F238E27FC236}">
                <a16:creationId xmlns:a16="http://schemas.microsoft.com/office/drawing/2014/main" xmlns="" id="{37F9FF8E-6E62-5486-37A9-3E28E61FC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1176" y="439512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" b="1" dirty="0" smtClean="0"/>
              <a:t>Outline</a:t>
            </a:r>
            <a:endParaRPr b="1" dirty="0"/>
          </a:p>
        </p:txBody>
      </p:sp>
      <p:sp>
        <p:nvSpPr>
          <p:cNvPr id="5" name="Google Shape;292;p15">
            <a:extLst>
              <a:ext uri="{FF2B5EF4-FFF2-40B4-BE49-F238E27FC236}">
                <a16:creationId xmlns:a16="http://schemas.microsoft.com/office/drawing/2014/main" xmlns="" id="{55246698-D7A2-0591-848B-5897CFBD4284}"/>
              </a:ext>
            </a:extLst>
          </p:cNvPr>
          <p:cNvSpPr txBox="1">
            <a:spLocks/>
          </p:cNvSpPr>
          <p:nvPr/>
        </p:nvSpPr>
        <p:spPr>
          <a:xfrm>
            <a:off x="1541176" y="1231217"/>
            <a:ext cx="8544118" cy="53309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Introduction &amp; 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Proposed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Literature Review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Expected </a:t>
            </a:r>
            <a:r>
              <a:rPr lang="en-US" sz="2400" b="1" dirty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Scope of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Gantt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Work Division</a:t>
            </a:r>
            <a:r>
              <a:rPr lang="en-US" b="1" dirty="0"/>
              <a:t/>
            </a:r>
            <a:br>
              <a:rPr lang="en-US" b="1" dirty="0"/>
            </a:b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7544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419204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The Brain is the most important and complicated organ in the human body</a:t>
            </a:r>
            <a:r>
              <a:rPr lang="en" sz="2800" dirty="0" smtClean="0"/>
              <a:t>. </a:t>
            </a:r>
            <a:endParaRPr lang="en" sz="2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It controls and coordinates all the actions and reactions that we make.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6" y="3984598"/>
            <a:ext cx="3304967" cy="2478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195" y="3971222"/>
            <a:ext cx="2492214" cy="2492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067175" y="3294338"/>
            <a:ext cx="1576620" cy="1579545"/>
          </a:xfrm>
          <a:prstGeom prst="rect">
            <a:avLst/>
          </a:prstGeom>
        </p:spPr>
      </p:pic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566262" y="3278029"/>
            <a:ext cx="1576620" cy="1579545"/>
          </a:xfrm>
          <a:prstGeom prst="rect">
            <a:avLst/>
          </a:prstGeom>
        </p:spPr>
      </p:pic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12625" y="3278029"/>
            <a:ext cx="1576620" cy="1579545"/>
          </a:xfrm>
          <a:prstGeom prst="rect">
            <a:avLst/>
          </a:prstGeom>
        </p:spPr>
      </p:pic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88801" y="3229204"/>
            <a:ext cx="1576620" cy="1579545"/>
          </a:xfrm>
          <a:prstGeom prst="rect">
            <a:avLst/>
          </a:prstGeom>
        </p:spPr>
      </p:pic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739718" y="164831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Taxonomy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classification of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Brain 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413" y="3047921"/>
            <a:ext cx="4297174" cy="313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26786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Anatomy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structural parts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36" y="3573559"/>
            <a:ext cx="4036989" cy="31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87" y="3573559"/>
            <a:ext cx="3933644" cy="305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:a16="http://schemas.microsoft.com/office/drawing/2014/main" xmlns="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:a16="http://schemas.microsoft.com/office/drawing/2014/main" xmlns="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745" y="3533199"/>
            <a:ext cx="5341844" cy="2862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:a16="http://schemas.microsoft.com/office/drawing/2014/main" xmlns="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515" y="609600"/>
            <a:ext cx="9379132" cy="1888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5" name="Google Shape;304;p17">
            <a:extLst>
              <a:ext uri="{FF2B5EF4-FFF2-40B4-BE49-F238E27FC236}">
                <a16:creationId xmlns:a16="http://schemas.microsoft.com/office/drawing/2014/main" xmlns="" id="{5CC57266-8859-50F5-A18C-BB366C256FC8}"/>
              </a:ext>
            </a:extLst>
          </p:cNvPr>
          <p:cNvSpPr txBox="1">
            <a:spLocks/>
          </p:cNvSpPr>
          <p:nvPr/>
        </p:nvSpPr>
        <p:spPr>
          <a:xfrm>
            <a:off x="2046515" y="1659043"/>
            <a:ext cx="9379132" cy="4802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S</a:t>
            </a:r>
            <a:r>
              <a:rPr lang="en-US" sz="2800" dirty="0" smtClean="0"/>
              <a:t>tudents </a:t>
            </a:r>
            <a:r>
              <a:rPr lang="en-US" sz="2800" dirty="0"/>
              <a:t>frequently run into difficulties when studying the human brain, especially college students or beginners.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Lack </a:t>
            </a:r>
            <a:r>
              <a:rPr lang="en-US" sz="2800" dirty="0"/>
              <a:t>of 2D/3D desktop/mobile </a:t>
            </a:r>
            <a:r>
              <a:rPr lang="en-US" sz="2800" dirty="0" smtClean="0"/>
              <a:t>applications</a:t>
            </a:r>
            <a:endParaRPr lang="en-US" sz="2800" dirty="0"/>
          </a:p>
          <a:p>
            <a:pPr lvl="1">
              <a:spcAft>
                <a:spcPts val="1200"/>
              </a:spcAft>
            </a:pPr>
            <a:endParaRPr lang="en-US" sz="1400" dirty="0">
              <a:latin typeface="Maven Pro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lc="http://schemas.openxmlformats.org/drawingml/2006/lockedCanvas"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899955" y="3547364"/>
            <a:ext cx="30771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2542" y="3524971"/>
            <a:ext cx="4399684" cy="29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568</TotalTime>
  <Words>442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Comic Sans MS</vt:lpstr>
      <vt:lpstr>Corbel</vt:lpstr>
      <vt:lpstr>Maven Pro SemiBold</vt:lpstr>
      <vt:lpstr>Montserrat Semi-Bold Bold</vt:lpstr>
      <vt:lpstr>Times New Roman</vt:lpstr>
      <vt:lpstr>Wingdings</vt:lpstr>
      <vt:lpstr>Parallax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184</cp:revision>
  <dcterms:created xsi:type="dcterms:W3CDTF">2022-11-13T09:20:27Z</dcterms:created>
  <dcterms:modified xsi:type="dcterms:W3CDTF">2022-11-19T17:15:51Z</dcterms:modified>
</cp:coreProperties>
</file>